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60" r:id="rId4"/>
    <p:sldId id="264" r:id="rId5"/>
    <p:sldId id="267" r:id="rId6"/>
    <p:sldId id="268" r:id="rId7"/>
    <p:sldId id="270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5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9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6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9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2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8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D9BD2136-8180-B6DD-3743-6871CBCF1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/>
          <a:lstStyle/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김종혁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이원일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D6751-CC43-707B-DAEB-B7945E00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04" y="1199326"/>
            <a:ext cx="744959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848D6E-3B28-8A58-33D4-ED93778C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33" y="1427990"/>
            <a:ext cx="7449590" cy="3181794"/>
          </a:xfrm>
          <a:prstGeom prst="rect">
            <a:avLst/>
          </a:prstGeom>
        </p:spPr>
      </p:pic>
      <p:sp>
        <p:nvSpPr>
          <p:cNvPr id="6" name="부제목 4">
            <a:extLst>
              <a:ext uri="{FF2B5EF4-FFF2-40B4-BE49-F238E27FC236}">
                <a16:creationId xmlns:a16="http://schemas.microsoft.com/office/drawing/2014/main" id="{A3A1B499-6328-2768-E69D-A8BC43229CC3}"/>
              </a:ext>
            </a:extLst>
          </p:cNvPr>
          <p:cNvSpPr txBox="1">
            <a:spLocks/>
          </p:cNvSpPr>
          <p:nvPr/>
        </p:nvSpPr>
        <p:spPr>
          <a:xfrm>
            <a:off x="1524000" y="4927593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감사합니다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14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8D0EC3-38F0-B7F9-DD30-C8519938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0573D28-95DC-3F70-78AC-E055CEDF394D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Index</a:t>
            </a:r>
            <a:endParaRPr lang="ko-KR" altLang="en-US" sz="6000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345517" y="1891750"/>
            <a:ext cx="9661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문제인식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아이디어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소개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46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050180" y="1424052"/>
            <a:ext cx="958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영화를 좋아하는 현대인이 친숙하게 사용할 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소통의 장이 부족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기존의 영화 리뷰 서비스는 </a:t>
            </a:r>
            <a:r>
              <a:rPr lang="en-US" altLang="ko-KR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UX, UI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고려하지 않은 단방향 서비스</a:t>
            </a:r>
            <a:endParaRPr lang="en-US" altLang="ko-KR" sz="200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5C270-6ABB-8105-A6C4-129BEF5B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7" y="2564771"/>
            <a:ext cx="3101507" cy="3037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672DF5-4C15-7DEF-FC41-80484CDD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34" y="2564770"/>
            <a:ext cx="3323798" cy="3052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0C0312-260F-23C2-7316-26344FB8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2" y="2564770"/>
            <a:ext cx="3444255" cy="3052193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185459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6000" y="2242367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친화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적인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Movie Community Web Service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아이디어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E6129-B5EA-08A3-2FE9-F9BE9C05E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096000" y="4020779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비대면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소통에 익숙한 현대인에게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익숙한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UX&amp;UI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21BB7-1924-2DCC-7A58-4F764091D801}"/>
              </a:ext>
            </a:extLst>
          </p:cNvPr>
          <p:cNvSpPr txBox="1"/>
          <p:nvPr/>
        </p:nvSpPr>
        <p:spPr>
          <a:xfrm>
            <a:off x="6096000" y="4918854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강력한 커뮤니티 형성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제공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D0E1B-0643-7879-87E8-55501A66B74A}"/>
              </a:ext>
            </a:extLst>
          </p:cNvPr>
          <p:cNvSpPr txBox="1"/>
          <p:nvPr/>
        </p:nvSpPr>
        <p:spPr>
          <a:xfrm>
            <a:off x="6096000" y="3160279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8000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편의 데이터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바탕으로 영화 추천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8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76E4A-9BCC-7B2B-276E-026C71034F6F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168570" y="3183727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01050-AC57-BFB6-C1CB-65B8C29F42E7}"/>
              </a:ext>
            </a:extLst>
          </p:cNvPr>
          <p:cNvSpPr txBox="1"/>
          <p:nvPr/>
        </p:nvSpPr>
        <p:spPr>
          <a:xfrm>
            <a:off x="6168570" y="4161264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B7244-E338-EDB3-3EFB-82F86EEC06E8}"/>
              </a:ext>
            </a:extLst>
          </p:cNvPr>
          <p:cNvSpPr txBox="1"/>
          <p:nvPr/>
        </p:nvSpPr>
        <p:spPr>
          <a:xfrm>
            <a:off x="6168570" y="5138801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DDD1C-BC2B-B1D1-3DC8-187C3B64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7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309AE6-E370-9084-5F7B-C81B0E8C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5" y="2003201"/>
            <a:ext cx="2391983" cy="3519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AAE673-4BC9-CDA2-2096-D58FB13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10" y="2003202"/>
            <a:ext cx="2391983" cy="3519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9" y="3036164"/>
            <a:ext cx="56303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dirty="0"/>
              <a:t>기능 목록</a:t>
            </a:r>
            <a:endParaRPr lang="en-US" altLang="ko-KR" sz="1800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회원가입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</a:t>
            </a:r>
            <a:r>
              <a:rPr lang="en-US" altLang="ko-KR" sz="1800" dirty="0"/>
              <a:t>, </a:t>
            </a:r>
            <a:r>
              <a:rPr lang="ko-KR" altLang="en-US" sz="1800" dirty="0"/>
              <a:t>로그아웃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팔로우</a:t>
            </a:r>
            <a:r>
              <a:rPr lang="en-US" altLang="ko-KR" sz="1800" dirty="0"/>
              <a:t>,</a:t>
            </a:r>
            <a:r>
              <a:rPr lang="ko-KR" altLang="en-US" sz="1800" dirty="0"/>
              <a:t> 회원 정보 수정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 </a:t>
            </a:r>
            <a:r>
              <a:rPr lang="en-US" altLang="ko-KR" sz="1800" dirty="0" err="1"/>
              <a:t>dj</a:t>
            </a:r>
            <a:r>
              <a:rPr lang="en-US" altLang="ko-KR" sz="1800" dirty="0"/>
              <a:t>-rest-auth Customization</a:t>
            </a:r>
            <a:r>
              <a:rPr lang="ko-KR" altLang="en-US" sz="1800" dirty="0"/>
              <a:t>을 통한 필드 추가</a:t>
            </a:r>
            <a:r>
              <a:rPr lang="en-US" altLang="ko-KR" sz="1800" dirty="0"/>
              <a:t>(</a:t>
            </a:r>
            <a:r>
              <a:rPr lang="ko-KR" altLang="en-US" sz="1800" dirty="0"/>
              <a:t>이미지 닉네임</a:t>
            </a:r>
            <a:r>
              <a:rPr lang="en-US" altLang="ko-KR" sz="18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adapters.py, </a:t>
            </a:r>
            <a:r>
              <a:rPr lang="en-US" altLang="ko-KR" sz="1600" dirty="0" err="1"/>
              <a:t>RegistrationSerializer</a:t>
            </a:r>
            <a:r>
              <a:rPr lang="en-US" altLang="ko-KR" sz="1600" dirty="0"/>
              <a:t> </a:t>
            </a:r>
            <a:r>
              <a:rPr lang="ko-KR" altLang="en-US" sz="1600" dirty="0"/>
              <a:t>커스텀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수정 기능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수정 시 기존 사진 삭제 후 저장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약 </a:t>
            </a:r>
            <a:r>
              <a:rPr lang="en-US" altLang="ko-KR" sz="1800" dirty="0"/>
              <a:t>8000 </a:t>
            </a:r>
            <a:r>
              <a:rPr lang="ko-KR" altLang="en-US" sz="1800" dirty="0"/>
              <a:t>편 이상의 영화 데이터 수집</a:t>
            </a:r>
            <a:endParaRPr lang="en-US" altLang="ko-KR" sz="18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Apscheduler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 통한 정기적인 데이터 업데이트 기능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최신순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인기순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평점순</a:t>
            </a:r>
            <a:r>
              <a:rPr lang="en-US" altLang="ko-KR" sz="1800" dirty="0"/>
              <a:t>,</a:t>
            </a:r>
            <a:r>
              <a:rPr lang="ko-KR" altLang="en-US" sz="1800" dirty="0"/>
              <a:t> 랜덤으로 영화 목록 제공</a:t>
            </a:r>
            <a:endParaRPr lang="en-US" altLang="ko-KR" sz="18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더보기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버튼을 통한 새로운 영화로 변경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영화별</a:t>
            </a:r>
            <a:r>
              <a:rPr lang="ko-KR" altLang="en-US" sz="1800" dirty="0"/>
              <a:t> 리뷰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좋아요 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영화 검색 자동 완성 기능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CABA1E-7FF6-9B7F-0EDD-905FB561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" t="6634" r="14903" b="4447"/>
          <a:stretch/>
        </p:blipFill>
        <p:spPr>
          <a:xfrm>
            <a:off x="918291" y="1296285"/>
            <a:ext cx="4185207" cy="2467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CA758-7CDC-F3C9-5348-48F29FBC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01" y="3863452"/>
            <a:ext cx="4025597" cy="24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2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7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유저 검색 자동 완성 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팔로우</a:t>
            </a:r>
            <a:r>
              <a:rPr lang="ko-KR" altLang="en-US" sz="1800" dirty="0"/>
              <a:t> 목록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팔로잉</a:t>
            </a:r>
            <a:r>
              <a:rPr lang="ko-KR" altLang="en-US" sz="1800" dirty="0"/>
              <a:t> 유저의 리뷰와 본인 리뷰만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리뷰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 수정 삭제 좋아요</a:t>
            </a:r>
            <a:r>
              <a:rPr lang="en-US" altLang="ko-KR" sz="1800" dirty="0"/>
              <a:t> </a:t>
            </a:r>
            <a:r>
              <a:rPr lang="ko-KR" altLang="en-US" sz="1800" dirty="0"/>
              <a:t>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댓글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좋아요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E2323-B256-F3C8-66F9-CB735DE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2075569"/>
            <a:ext cx="2305050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EB04C3-B08C-36B1-A2CE-009D22CD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9" y="1418284"/>
            <a:ext cx="4427942" cy="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3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사용자 리뷰목록 조회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리뷰 디테일 조회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팔로워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팔로워</a:t>
            </a:r>
            <a:r>
              <a:rPr lang="ko-KR" altLang="en-US" sz="1800" dirty="0"/>
              <a:t>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프로필 이미지 수정 기능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332B3-FEEE-FC7C-B0AA-2BB72868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" y="1189806"/>
            <a:ext cx="5170598" cy="2432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B807FC-2428-3DE5-60F5-56321E1D8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267" y="3923696"/>
            <a:ext cx="2150946" cy="25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258</Words>
  <Application>Microsoft Office PowerPoint</Application>
  <PresentationFormat>와이드스크린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LG스마트체 Regular</vt:lpstr>
      <vt:lpstr>LG스마트체 SemiBold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Maria Ferguson</cp:lastModifiedBy>
  <cp:revision>16</cp:revision>
  <dcterms:created xsi:type="dcterms:W3CDTF">2022-11-16T02:40:54Z</dcterms:created>
  <dcterms:modified xsi:type="dcterms:W3CDTF">2022-11-24T19:36:57Z</dcterms:modified>
</cp:coreProperties>
</file>